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6600"/>
    <a:srgbClr val="FFCCCC"/>
    <a:srgbClr val="003300"/>
    <a:srgbClr val="000066"/>
    <a:srgbClr val="800000"/>
    <a:srgbClr val="996633"/>
    <a:srgbClr val="FF00FF"/>
    <a:srgbClr val="66FF33"/>
    <a:srgbClr val="66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67" autoAdjust="0"/>
    <p:restoredTop sz="86357" autoAdjust="0"/>
  </p:normalViewPr>
  <p:slideViewPr>
    <p:cSldViewPr>
      <p:cViewPr>
        <p:scale>
          <a:sx n="130" d="100"/>
          <a:sy n="130" d="100"/>
        </p:scale>
        <p:origin x="-144" y="23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elena\Desktop\depositphotos_49595613-Funny-kids-wearing-sailor-costum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6434" cy="198921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elena\Desktop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9335" y="4792758"/>
            <a:ext cx="2995532" cy="187220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elena\Desktop\29795_r36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221088"/>
            <a:ext cx="2556513" cy="184185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elena\Desktop\55fc13b12e0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5" y="0"/>
            <a:ext cx="1368152" cy="193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56" y="188640"/>
            <a:ext cx="8784976" cy="108012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Кружок 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«МОРЯЧОК»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avid" pitchFamily="34" charset="-79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2564904"/>
            <a:ext cx="8813564" cy="1656184"/>
          </a:xfrm>
        </p:spPr>
        <p:txBody>
          <a:bodyPr>
            <a:normAutofit fontScale="77500" lnSpcReduction="20000"/>
          </a:bodyPr>
          <a:lstStyle/>
          <a:p>
            <a:pPr algn="just">
              <a:spcBef>
                <a:spcPts val="0"/>
              </a:spcBef>
            </a:pPr>
            <a:r>
              <a:rPr lang="ru-RU" sz="26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600" b="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600" b="0" dirty="0" smtClean="0">
                <a:latin typeface="Times New Roman" pitchFamily="18" charset="0"/>
                <a:cs typeface="Times New Roman" pitchFamily="18" charset="0"/>
              </a:rPr>
              <a:t>Прививать культурно-гигиенические навыки, способствовать осознанию значения плавания.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600" b="0" dirty="0" smtClean="0">
                <a:latin typeface="Times New Roman" pitchFamily="18" charset="0"/>
                <a:cs typeface="Times New Roman" pitchFamily="18" charset="0"/>
              </a:rPr>
              <a:t>Укреплять здоровье, совершенствовать физические и психические  качества, необходимые для обучению плаванию.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600" b="0" dirty="0" smtClean="0">
                <a:latin typeface="Times New Roman" pitchFamily="18" charset="0"/>
                <a:cs typeface="Times New Roman" pitchFamily="18" charset="0"/>
              </a:rPr>
              <a:t>Обучить плаванию в ластах, элементам прикладного плавания.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600" b="0" dirty="0" smtClean="0">
                <a:latin typeface="Times New Roman" pitchFamily="18" charset="0"/>
                <a:cs typeface="Times New Roman" pitchFamily="18" charset="0"/>
              </a:rPr>
              <a:t>Развитие творчества в игровых действиях под музыкой в воде (</a:t>
            </a:r>
            <a:r>
              <a:rPr lang="ru-RU" sz="2600" b="0" dirty="0" err="1" smtClean="0">
                <a:latin typeface="Times New Roman" pitchFamily="18" charset="0"/>
                <a:cs typeface="Times New Roman" pitchFamily="18" charset="0"/>
              </a:rPr>
              <a:t>акваарабика</a:t>
            </a:r>
            <a:r>
              <a:rPr lang="ru-RU" sz="2600" b="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600" b="0" dirty="0" smtClean="0">
                <a:latin typeface="Times New Roman" pitchFamily="18" charset="0"/>
                <a:cs typeface="Times New Roman" pitchFamily="18" charset="0"/>
              </a:rPr>
              <a:t>Воспитывать силу воли, смелость, уважение к товарищам.</a:t>
            </a:r>
          </a:p>
          <a:p>
            <a:pPr>
              <a:spcBef>
                <a:spcPts val="0"/>
              </a:spcBef>
            </a:pPr>
            <a:endParaRPr lang="ru-RU" sz="2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07504" y="1556792"/>
            <a:ext cx="8892333" cy="792088"/>
          </a:xfrm>
        </p:spPr>
        <p:txBody>
          <a:bodyPr>
            <a:normAutofit/>
          </a:bodyPr>
          <a:lstStyle/>
          <a:p>
            <a:pPr indent="457200" algn="just">
              <a:spcBef>
                <a:spcPts val="0"/>
              </a:spcBef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кружка: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укрепление и оздоровление детского организма, гармоничного психофизического развития с помощью плавания.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475656" y="4077072"/>
            <a:ext cx="6480720" cy="2664296"/>
          </a:xfrm>
          <a:effectLst>
            <a:softEdge rad="317500"/>
          </a:effectLst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Рек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омендуемый возраст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посещения кружка</a:t>
            </a:r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дети младшего, среднего, старшего,  подготовительного  дошкольного возраста (3-7 лет) 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Занятия проводятся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один раз </a:t>
            </a:r>
            <a:r>
              <a:rPr lang="ru-RU" sz="1400" b="1" i="1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i="1" smtClean="0">
                <a:latin typeface="Times New Roman" pitchFamily="18" charset="0"/>
                <a:cs typeface="Times New Roman" pitchFamily="18" charset="0"/>
              </a:rPr>
              <a:t>неделю</a:t>
            </a:r>
            <a:r>
              <a:rPr lang="ru-RU" sz="1400" b="1" i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Продолжительность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занятия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вторые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младшие группы 15 мин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-20 мин; старшие группы – 25 мин.; подготовительные к школе группы – 25 – 30 мин.  Дети могут посещать занятия в бассейне только при наличии разрешения от врача-педиатра.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Ведущая кружка: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Коловская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Айгуль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Фоатовна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7" name="Picture 3" descr="C:\Users\elena\Desktop\depositphotos_2014743-stock-illustration-sailing-ship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052735"/>
            <a:ext cx="720080" cy="77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lena\Desktop\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4" y="5786454"/>
            <a:ext cx="735905" cy="73590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9175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156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Кружок  «МОРЯЧОК»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Волшебный камушек</dc:title>
  <dc:creator>elena</dc:creator>
  <cp:lastModifiedBy>1</cp:lastModifiedBy>
  <cp:revision>33</cp:revision>
  <cp:lastPrinted>2017-08-31T05:17:37Z</cp:lastPrinted>
  <dcterms:created xsi:type="dcterms:W3CDTF">2017-07-27T10:11:33Z</dcterms:created>
  <dcterms:modified xsi:type="dcterms:W3CDTF">2023-09-07T09:46:02Z</dcterms:modified>
</cp:coreProperties>
</file>